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713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51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6037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7282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094329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7652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7863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832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884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993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524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254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522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06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320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5191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D9EB5-6539-4856-A25A-ECF34043DDEE}" type="datetimeFigureOut">
              <a:rPr lang="ru-RU" smtClean="0"/>
              <a:pPr/>
              <a:t>15.11.2016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1E6E69-EE4B-4BD5-99ED-F475EB9218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93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656" t="17909" r="16704" b="26376"/>
          <a:stretch>
            <a:fillRect/>
          </a:stretch>
        </p:blipFill>
        <p:spPr bwMode="auto">
          <a:xfrm>
            <a:off x="793214" y="1134737"/>
            <a:ext cx="8438921" cy="36245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0688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1855" y="142646"/>
            <a:ext cx="9309253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sz="5400" b="1" kern="1400" cap="small" spc="50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PROIECTUL  „ȘCOALA MEA – RESPONSABILIZARE SOCIALĂ PENTRU REFORMA EDUCAȚIEI DIN REPUBLICA MOLDOVA”</a:t>
            </a:r>
            <a:endParaRPr lang="ru-RU" sz="6000" b="1" kern="1400" cap="small" spc="50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o-RO" sz="4400" b="1" kern="1400" cap="small" spc="50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400" b="1" kern="1400" cap="small" spc="5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41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9655" y="971902"/>
            <a:ext cx="92284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sz="4800" b="1" kern="1400" cap="small" spc="5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800" b="1" kern="1400" cap="small" spc="50" dirty="0" smtClean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AUDIEREA PUBLICĂ A BUGETULUI INSTITUȚIEI </a:t>
            </a:r>
            <a:r>
              <a:rPr lang="ro-RO" sz="4800" b="1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Liceul Teoretic Recea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17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9317" y="684454"/>
            <a:ext cx="8510954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o-RO" sz="5400" b="1" i="1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”Asigurarea transparenței în elaborarea bugetului instituției de învățămînt</a:t>
            </a:r>
            <a:r>
              <a:rPr lang="ro-RO" sz="5400" b="1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ru-RU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424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623" y="465408"/>
            <a:ext cx="9948231" cy="5458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4000" b="1" u="sng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Participanţi: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Echipa managerială a instituției;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Cadrele didactice ale instituției;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Reprezentanți DGE Râşcani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Reprezentanți APL;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Cetățeni cointeresați de serviciile instituției (părinți, Consiliul local al elevilor, reprezentant Casa de Cultură, reprezentant Grădiniță)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o-RO" sz="3200" dirty="0" smtClean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Reprezentanți mass-media.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313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37272693"/>
              </p:ext>
            </p:extLst>
          </p:nvPr>
        </p:nvGraphicFramePr>
        <p:xfrm>
          <a:off x="220676" y="294206"/>
          <a:ext cx="10818056" cy="621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471"/>
                <a:gridCol w="1469378"/>
                <a:gridCol w="4461054"/>
                <a:gridCol w="4056153"/>
              </a:tblGrid>
              <a:tr h="467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Nr. d/o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   Ora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Numele activității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Responsabil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65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.00-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Înregistrarea participanților. Prezentarea agendei/ordinei de zi a ședinței.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smtClean="0">
                          <a:effectLst/>
                        </a:rPr>
                        <a:t> </a:t>
                      </a:r>
                      <a:r>
                        <a:rPr lang="ro-RO" sz="1400" b="1" dirty="0" smtClean="0">
                          <a:effectLst/>
                        </a:rPr>
                        <a:t>Comitetul organizatoric.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Bumbac</a:t>
                      </a:r>
                      <a:r>
                        <a:rPr lang="ro-RO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Viorela, Ceremuş Denis, Tîrbu Valentina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138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00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Cuvînt de salut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b="1" dirty="0" smtClean="0">
                          <a:effectLst/>
                        </a:rPr>
                        <a:t>Sîrghii</a:t>
                      </a:r>
                      <a:r>
                        <a:rPr lang="ro-RO" sz="1400" b="1" baseline="0" dirty="0" smtClean="0">
                          <a:effectLst/>
                        </a:rPr>
                        <a:t> Raisa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ro-RO" sz="1400" b="1" dirty="0" smtClean="0">
                          <a:effectLst/>
                        </a:rPr>
                        <a:t>moderator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b="1" dirty="0" smtClean="0">
                          <a:effectLst/>
                        </a:rPr>
                        <a:t>Roman</a:t>
                      </a:r>
                      <a:r>
                        <a:rPr lang="ro-RO" sz="1400" b="1" baseline="0" dirty="0" smtClean="0">
                          <a:effectLst/>
                        </a:rPr>
                        <a:t> Jana</a:t>
                      </a:r>
                      <a:r>
                        <a:rPr lang="x-none" sz="1400" b="1" smtClean="0">
                          <a:effectLst/>
                        </a:rPr>
                        <a:t>, director </a:t>
                      </a:r>
                      <a:endParaRPr lang="ro-RO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Ghelan</a:t>
                      </a:r>
                      <a:r>
                        <a:rPr lang="ro-RO" sz="1400" b="1" baseline="0" dirty="0" smtClean="0">
                          <a:effectLst/>
                        </a:rPr>
                        <a:t> Valeriu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x-none" sz="1400" b="1" dirty="0">
                          <a:effectLst/>
                        </a:rPr>
                        <a:t>primar </a:t>
                      </a:r>
                      <a:r>
                        <a:rPr lang="x-none" sz="1400" b="1">
                          <a:effectLst/>
                        </a:rPr>
                        <a:t>de </a:t>
                      </a:r>
                      <a:r>
                        <a:rPr lang="ro-RO" sz="1400" b="1" dirty="0" smtClean="0">
                          <a:effectLst/>
                        </a:rPr>
                        <a:t>Recea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Dandara</a:t>
                      </a:r>
                      <a:r>
                        <a:rPr lang="ro-RO" sz="1400" b="1" baseline="0" dirty="0" smtClean="0">
                          <a:effectLst/>
                        </a:rPr>
                        <a:t>  Viorel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x-none" sz="1400" b="1" dirty="0">
                          <a:effectLst/>
                        </a:rPr>
                        <a:t>reprezentant DGE</a:t>
                      </a:r>
                      <a:r>
                        <a:rPr lang="x-none" sz="1400" b="1">
                          <a:effectLst/>
                        </a:rPr>
                        <a:t>, </a:t>
                      </a:r>
                      <a:r>
                        <a:rPr lang="ro-RO" sz="1400" b="1" dirty="0" smtClean="0">
                          <a:effectLst/>
                        </a:rPr>
                        <a:t>Râşcani</a:t>
                      </a:r>
                      <a:endParaRPr lang="x-none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smtClean="0">
                          <a:effectLst/>
                        </a:rPr>
                        <a:t>Bînd</a:t>
                      </a:r>
                      <a:r>
                        <a:rPr lang="en-US" sz="1400" b="1" dirty="0" err="1" smtClean="0">
                          <a:effectLst/>
                        </a:rPr>
                        <a:t>i</a:t>
                      </a:r>
                      <a:r>
                        <a:rPr lang="x-none" sz="1400" b="1" smtClean="0">
                          <a:effectLst/>
                        </a:rPr>
                        <a:t>u</a:t>
                      </a:r>
                      <a:r>
                        <a:rPr lang="x-none" sz="1400" b="1" baseline="0" smtClean="0">
                          <a:effectLst/>
                        </a:rPr>
                        <a:t> </a:t>
                      </a:r>
                      <a:r>
                        <a:rPr lang="x-none" sz="1400" b="1" baseline="0" dirty="0" smtClean="0">
                          <a:effectLst/>
                        </a:rPr>
                        <a:t>Nina, coordonator proiect</a:t>
                      </a:r>
                      <a:endParaRPr lang="x-none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65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0-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Prezentarea scopului și regulilor de desfășurare a audierilor publice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Sîrghii</a:t>
                      </a:r>
                      <a:r>
                        <a:rPr lang="ro-RO" sz="1400" b="1" baseline="0" dirty="0" smtClean="0">
                          <a:effectLst/>
                        </a:rPr>
                        <a:t> Raisa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ro-RO" sz="1400" b="1" dirty="0" smtClean="0">
                          <a:effectLst/>
                        </a:rPr>
                        <a:t>moderator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396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.2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 dirty="0">
                          <a:effectLst/>
                        </a:rPr>
                        <a:t>Prezentarea planului strategic al gimnaziului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Guzgan</a:t>
                      </a:r>
                      <a:r>
                        <a:rPr lang="ro-RO" sz="1400" b="1" baseline="0" dirty="0" smtClean="0">
                          <a:effectLst/>
                        </a:rPr>
                        <a:t> Viorica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x-none" sz="1400" b="1" dirty="0">
                          <a:effectLst/>
                        </a:rPr>
                        <a:t>director adjunct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65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dirty="0">
                          <a:effectLst/>
                        </a:rPr>
                        <a:t>Prezentarea executarii bugetelor instituției pentru anii </a:t>
                      </a:r>
                      <a:r>
                        <a:rPr lang="x-none" sz="1400" b="1" dirty="0" smtClean="0">
                          <a:effectLst/>
                        </a:rPr>
                        <a:t>2014, 2015</a:t>
                      </a:r>
                      <a:r>
                        <a:rPr lang="x-none" sz="1400" b="1" dirty="0">
                          <a:effectLst/>
                        </a:rPr>
                        <a:t>, 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Roman</a:t>
                      </a:r>
                      <a:r>
                        <a:rPr lang="ro-RO" sz="1400" b="1" baseline="0" dirty="0" smtClean="0">
                          <a:effectLst/>
                        </a:rPr>
                        <a:t> Jana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x-none" sz="1400" b="1" dirty="0" smtClean="0">
                          <a:effectLst/>
                        </a:rPr>
                        <a:t>director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b="1" dirty="0" smtClean="0">
                          <a:effectLst/>
                        </a:rPr>
                        <a:t>Ţurcan</a:t>
                      </a:r>
                      <a:r>
                        <a:rPr lang="ro-RO" sz="1400" b="1" baseline="0" dirty="0" smtClean="0">
                          <a:effectLst/>
                        </a:rPr>
                        <a:t> Doiniţa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x-none" sz="1400" b="1" dirty="0" smtClean="0">
                          <a:effectLst/>
                        </a:rPr>
                        <a:t>contabil</a:t>
                      </a:r>
                      <a:endParaRPr lang="ru-RU" sz="1400" b="1" dirty="0" smtClean="0">
                        <a:effectLst/>
                      </a:endParaRPr>
                    </a:p>
                  </a:txBody>
                  <a:tcPr marL="49302" marR="49302" marT="0" marB="0"/>
                </a:tc>
              </a:tr>
              <a:tr h="4551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</a:rPr>
                        <a:t>Prezentarea proiectului bugetului anului 2017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Roman</a:t>
                      </a:r>
                      <a:r>
                        <a:rPr lang="ro-RO" sz="1400" b="1" baseline="0" dirty="0" smtClean="0">
                          <a:effectLst/>
                        </a:rPr>
                        <a:t> Jana</a:t>
                      </a:r>
                      <a:r>
                        <a:rPr lang="x-none" sz="1400" b="1" smtClean="0">
                          <a:effectLst/>
                        </a:rPr>
                        <a:t>, director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b="1" dirty="0" smtClean="0">
                          <a:effectLst/>
                        </a:rPr>
                        <a:t>Ţurcan</a:t>
                      </a:r>
                      <a:r>
                        <a:rPr lang="ro-RO" sz="1400" b="1" baseline="0" dirty="0" smtClean="0">
                          <a:effectLst/>
                        </a:rPr>
                        <a:t> Doiniţa</a:t>
                      </a:r>
                      <a:r>
                        <a:rPr lang="x-none" sz="1400" b="1" smtClean="0">
                          <a:effectLst/>
                        </a:rPr>
                        <a:t>, contabil</a:t>
                      </a:r>
                      <a:endParaRPr lang="ru-RU" sz="1400" b="1" dirty="0" smtClean="0">
                        <a:effectLst/>
                      </a:endParaRPr>
                    </a:p>
                  </a:txBody>
                  <a:tcPr marL="49302" marR="49302" marT="0" marB="0"/>
                </a:tc>
              </a:tr>
              <a:tr h="820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7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-1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Sesiunea de întrebări și sugestii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Sîrghii</a:t>
                      </a:r>
                      <a:r>
                        <a:rPr lang="ro-RO" sz="1400" b="1" baseline="0" dirty="0" smtClean="0">
                          <a:effectLst/>
                        </a:rPr>
                        <a:t> Raisa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ro-RO" sz="1400" b="1" dirty="0" smtClean="0">
                          <a:effectLst/>
                        </a:rPr>
                        <a:t>moderator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Cojocaru  Lidia, profesor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Suleac Olga, elev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  <a:tr h="65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400" b="1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0-1</a:t>
                      </a:r>
                      <a:r>
                        <a:rPr lang="ro-RO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r>
                        <a:rPr lang="x-none" sz="1800" b="1" smtClean="0">
                          <a:solidFill>
                            <a:srgbClr val="FF0000"/>
                          </a:solidFill>
                          <a:effectLst/>
                        </a:rPr>
                        <a:t>.00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</a:rPr>
                        <a:t>Totalizarea rezultatelor audierilor publice.</a:t>
                      </a:r>
                      <a:endParaRPr lang="ru-RU" sz="1400" b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>
                          <a:effectLst/>
                        </a:rPr>
                        <a:t>Proiect de decizii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400" b="1" dirty="0" smtClean="0">
                          <a:effectLst/>
                        </a:rPr>
                        <a:t>Sîrghii</a:t>
                      </a:r>
                      <a:r>
                        <a:rPr lang="ro-RO" sz="1400" b="1" baseline="0" dirty="0" smtClean="0">
                          <a:effectLst/>
                        </a:rPr>
                        <a:t> Raisa</a:t>
                      </a:r>
                      <a:r>
                        <a:rPr lang="x-none" sz="1400" b="1" smtClean="0">
                          <a:effectLst/>
                        </a:rPr>
                        <a:t>, </a:t>
                      </a:r>
                      <a:r>
                        <a:rPr lang="ro-RO" sz="1400" b="1" dirty="0" smtClean="0">
                          <a:effectLst/>
                        </a:rPr>
                        <a:t>moderator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302" marR="49302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523262" y="15389"/>
            <a:ext cx="288526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Agenda audierii publice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220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</TotalTime>
  <Words>271</Words>
  <Application>Microsoft Office PowerPoint</Application>
  <PresentationFormat>Произвольный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Viorica</cp:lastModifiedBy>
  <cp:revision>16</cp:revision>
  <cp:lastPrinted>2016-11-06T05:37:52Z</cp:lastPrinted>
  <dcterms:created xsi:type="dcterms:W3CDTF">2016-11-05T06:55:20Z</dcterms:created>
  <dcterms:modified xsi:type="dcterms:W3CDTF">2016-11-15T11:48:36Z</dcterms:modified>
</cp:coreProperties>
</file>